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60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14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4/7/2019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4/7/2019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304800"/>
            <a:ext cx="8610600" cy="1470025"/>
          </a:xfrm>
          <a:solidFill>
            <a:schemeClr val="tx1"/>
          </a:solidFill>
        </p:spPr>
        <p:txBody>
          <a:bodyPr>
            <a:normAutofit/>
          </a:bodyPr>
          <a:lstStyle/>
          <a:p>
            <a:pPr algn="ctr"/>
            <a:r>
              <a:rPr lang="en-US" sz="5400" dirty="0" err="1" smtClean="0">
                <a:latin typeface="SutonnyMJ" pitchFamily="2" charset="0"/>
                <a:cs typeface="SutonnyMJ" pitchFamily="2" charset="0"/>
              </a:rPr>
              <a:t>AvR‡Ki</a:t>
            </a:r>
            <a:r>
              <a:rPr lang="en-US" sz="54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5400" dirty="0" err="1" smtClean="0">
                <a:latin typeface="SutonnyMJ" pitchFamily="2" charset="0"/>
                <a:cs typeface="SutonnyMJ" pitchFamily="2" charset="0"/>
              </a:rPr>
              <a:t>K¬v‡m</a:t>
            </a:r>
            <a:r>
              <a:rPr lang="en-US" sz="54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5400" dirty="0" err="1" smtClean="0">
                <a:latin typeface="SutonnyMJ" pitchFamily="2" charset="0"/>
                <a:cs typeface="SutonnyMJ" pitchFamily="2" charset="0"/>
              </a:rPr>
              <a:t>mevB‡K</a:t>
            </a:r>
            <a:r>
              <a:rPr lang="en-US" sz="5400" dirty="0" smtClean="0">
                <a:latin typeface="SutonnyMJ" pitchFamily="2" charset="0"/>
                <a:cs typeface="SutonnyMJ" pitchFamily="2" charset="0"/>
              </a:rPr>
              <a:t> ¯^</a:t>
            </a:r>
            <a:r>
              <a:rPr lang="en-US" sz="5400" dirty="0" err="1" smtClean="0">
                <a:latin typeface="SutonnyMJ" pitchFamily="2" charset="0"/>
                <a:cs typeface="SutonnyMJ" pitchFamily="2" charset="0"/>
              </a:rPr>
              <a:t>vMZg</a:t>
            </a:r>
            <a:endParaRPr lang="en-US" sz="54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 descr="index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2133600"/>
            <a:ext cx="8610600" cy="4114800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5400" dirty="0" smtClean="0">
                <a:latin typeface="SutonnyMJ" pitchFamily="2" charset="0"/>
                <a:cs typeface="SutonnyMJ" pitchFamily="2" charset="0"/>
              </a:rPr>
              <a:t>‡</a:t>
            </a:r>
            <a:r>
              <a:rPr lang="en-US" sz="5400" dirty="0" err="1" smtClean="0">
                <a:latin typeface="SutonnyMJ" pitchFamily="2" charset="0"/>
                <a:cs typeface="SutonnyMJ" pitchFamily="2" charset="0"/>
              </a:rPr>
              <a:t>kªwY</a:t>
            </a:r>
            <a:r>
              <a:rPr lang="en-US" sz="5400" dirty="0" smtClean="0">
                <a:latin typeface="SutonnyMJ" pitchFamily="2" charset="0"/>
                <a:cs typeface="SutonnyMJ" pitchFamily="2" charset="0"/>
              </a:rPr>
              <a:t> t </a:t>
            </a:r>
            <a:r>
              <a:rPr lang="en-US" sz="5400" dirty="0" smtClean="0">
                <a:latin typeface="SutonnyMJ" pitchFamily="2" charset="0"/>
                <a:cs typeface="SutonnyMJ" pitchFamily="2" charset="0"/>
              </a:rPr>
              <a:t>8g</a:t>
            </a:r>
            <a:endParaRPr lang="en-US" sz="5400" dirty="0" smtClean="0">
              <a:latin typeface="SutonnyMJ" pitchFamily="2" charset="0"/>
              <a:cs typeface="SutonnyMJ" pitchFamily="2" charset="0"/>
            </a:endParaRPr>
          </a:p>
          <a:p>
            <a:r>
              <a:rPr lang="en-US" sz="5400" dirty="0" err="1" smtClean="0">
                <a:latin typeface="SutonnyMJ" pitchFamily="2" charset="0"/>
                <a:cs typeface="SutonnyMJ" pitchFamily="2" charset="0"/>
              </a:rPr>
              <a:t>welq</a:t>
            </a:r>
            <a:r>
              <a:rPr lang="en-US" sz="5400" dirty="0" smtClean="0">
                <a:latin typeface="SutonnyMJ" pitchFamily="2" charset="0"/>
                <a:cs typeface="SutonnyMJ" pitchFamily="2" charset="0"/>
              </a:rPr>
              <a:t> t Z_¨ I †</a:t>
            </a:r>
            <a:r>
              <a:rPr lang="en-US" sz="5400" dirty="0" err="1" smtClean="0">
                <a:latin typeface="SutonnyMJ" pitchFamily="2" charset="0"/>
                <a:cs typeface="SutonnyMJ" pitchFamily="2" charset="0"/>
              </a:rPr>
              <a:t>hvMv‡hvM</a:t>
            </a:r>
            <a:r>
              <a:rPr lang="en-US" sz="5400" dirty="0" smtClean="0">
                <a:latin typeface="SutonnyMJ" pitchFamily="2" charset="0"/>
                <a:cs typeface="SutonnyMJ" pitchFamily="2" charset="0"/>
              </a:rPr>
              <a:t> cÖhyw³</a:t>
            </a:r>
          </a:p>
          <a:p>
            <a:r>
              <a:rPr lang="en-US" sz="5400" dirty="0" err="1" smtClean="0">
                <a:latin typeface="SutonnyMJ" pitchFamily="2" charset="0"/>
                <a:cs typeface="SutonnyMJ" pitchFamily="2" charset="0"/>
              </a:rPr>
              <a:t>Aa¨vq</a:t>
            </a:r>
            <a:r>
              <a:rPr lang="en-US" sz="54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5400" smtClean="0">
                <a:latin typeface="SutonnyMJ" pitchFamily="2" charset="0"/>
                <a:cs typeface="SutonnyMJ" pitchFamily="2" charset="0"/>
              </a:rPr>
              <a:t>t </a:t>
            </a:r>
            <a:r>
              <a:rPr lang="en-US" sz="5400" smtClean="0">
                <a:latin typeface="SutonnyMJ" pitchFamily="2" charset="0"/>
                <a:cs typeface="SutonnyMJ" pitchFamily="2" charset="0"/>
              </a:rPr>
              <a:t>2q</a:t>
            </a:r>
            <a:endParaRPr lang="en-US" sz="5400" dirty="0" smtClean="0">
              <a:latin typeface="SutonnyMJ" pitchFamily="2" charset="0"/>
              <a:cs typeface="SutonnyMJ" pitchFamily="2" charset="0"/>
            </a:endParaRPr>
          </a:p>
          <a:p>
            <a:r>
              <a:rPr lang="en-US" sz="5400" dirty="0" err="1" smtClean="0">
                <a:latin typeface="SutonnyMJ" pitchFamily="2" charset="0"/>
                <a:cs typeface="SutonnyMJ" pitchFamily="2" charset="0"/>
              </a:rPr>
              <a:t>mgq</a:t>
            </a:r>
            <a:r>
              <a:rPr lang="en-US" sz="5400" dirty="0" smtClean="0">
                <a:latin typeface="SutonnyMJ" pitchFamily="2" charset="0"/>
                <a:cs typeface="SutonnyMJ" pitchFamily="2" charset="0"/>
              </a:rPr>
              <a:t> t 50 </a:t>
            </a:r>
            <a:r>
              <a:rPr lang="en-US" sz="5400" dirty="0" err="1" smtClean="0">
                <a:latin typeface="SutonnyMJ" pitchFamily="2" charset="0"/>
                <a:cs typeface="SutonnyMJ" pitchFamily="2" charset="0"/>
              </a:rPr>
              <a:t>wgwbU</a:t>
            </a:r>
            <a:endParaRPr lang="en-US" sz="5400" dirty="0" smtClean="0">
              <a:latin typeface="SutonnyMJ" pitchFamily="2" charset="0"/>
              <a:cs typeface="SutonnyMJ" pitchFamily="2" charset="0"/>
            </a:endParaRPr>
          </a:p>
          <a:p>
            <a:r>
              <a:rPr lang="en-US" sz="5400" dirty="0" err="1" smtClean="0">
                <a:latin typeface="SutonnyMJ" pitchFamily="2" charset="0"/>
                <a:cs typeface="SutonnyMJ" pitchFamily="2" charset="0"/>
              </a:rPr>
              <a:t>ZvwiL</a:t>
            </a:r>
            <a:r>
              <a:rPr lang="en-US" sz="5400" dirty="0" smtClean="0">
                <a:latin typeface="SutonnyMJ" pitchFamily="2" charset="0"/>
                <a:cs typeface="SutonnyMJ" pitchFamily="2" charset="0"/>
              </a:rPr>
              <a:t> t 7/4/2019</a:t>
            </a:r>
            <a:endParaRPr lang="en-US" sz="54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latin typeface="SutonnyMJ" pitchFamily="2" charset="0"/>
                <a:cs typeface="SutonnyMJ" pitchFamily="2" charset="0"/>
              </a:rPr>
              <a:t>cwiwPwZ</a:t>
            </a:r>
            <a:endParaRPr lang="en-US" sz="5400" b="1" dirty="0"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latin typeface="SutonnyMJ" pitchFamily="2" charset="0"/>
                <a:cs typeface="SutonnyMJ" pitchFamily="2" charset="0"/>
              </a:rPr>
              <a:t>Dc¯’vcb</a:t>
            </a:r>
            <a:r>
              <a:rPr lang="en-US" dirty="0" smtClean="0">
                <a:latin typeface="SutonnyMJ" pitchFamily="2" charset="0"/>
                <a:cs typeface="SutonnyMJ" pitchFamily="2" charset="0"/>
              </a:rPr>
              <a:t> t </a:t>
            </a:r>
            <a:r>
              <a:rPr lang="en-US" dirty="0" err="1" smtClean="0">
                <a:latin typeface="SutonnyMJ" pitchFamily="2" charset="0"/>
                <a:cs typeface="SutonnyMJ" pitchFamily="2" charset="0"/>
              </a:rPr>
              <a:t>Qwe</a:t>
            </a:r>
            <a:r>
              <a:rPr lang="en-US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  <a:cs typeface="SutonnyMJ" pitchFamily="2" charset="0"/>
              </a:rPr>
              <a:t>cÖ`k©b</a:t>
            </a: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pic>
        <p:nvPicPr>
          <p:cNvPr id="3" name="Picture 2" descr="5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2133600"/>
            <a:ext cx="2590800" cy="4190999"/>
          </a:xfrm>
          <a:prstGeom prst="rect">
            <a:avLst/>
          </a:prstGeom>
        </p:spPr>
      </p:pic>
      <p:pic>
        <p:nvPicPr>
          <p:cNvPr id="5" name="Picture 4" descr="index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133600"/>
            <a:ext cx="2667000" cy="4114800"/>
          </a:xfrm>
          <a:prstGeom prst="rect">
            <a:avLst/>
          </a:prstGeom>
        </p:spPr>
      </p:pic>
      <p:pic>
        <p:nvPicPr>
          <p:cNvPr id="6" name="Picture 5" descr="download (1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4700" y="2133600"/>
            <a:ext cx="2702700" cy="4267200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</p:spPr>
        <p:txBody>
          <a:bodyPr/>
          <a:lstStyle/>
          <a:p>
            <a:pPr algn="ctr"/>
            <a:r>
              <a:rPr lang="en-US" dirty="0" err="1" smtClean="0">
                <a:latin typeface="SutonnyMJ" pitchFamily="2" charset="0"/>
                <a:cs typeface="SutonnyMJ" pitchFamily="2" charset="0"/>
              </a:rPr>
              <a:t>c~e</a:t>
            </a:r>
            <a:r>
              <a:rPr lang="en-US" dirty="0" smtClean="0">
                <a:latin typeface="SutonnyMJ" pitchFamily="2" charset="0"/>
                <a:cs typeface="SutonnyMJ" pitchFamily="2" charset="0"/>
              </a:rPr>
              <a:t>© </a:t>
            </a:r>
            <a:r>
              <a:rPr lang="en-US" dirty="0" err="1" smtClean="0">
                <a:latin typeface="SutonnyMJ" pitchFamily="2" charset="0"/>
                <a:cs typeface="SutonnyMJ" pitchFamily="2" charset="0"/>
              </a:rPr>
              <a:t>Ávb</a:t>
            </a:r>
            <a:r>
              <a:rPr lang="en-US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  <a:cs typeface="SutonnyMJ" pitchFamily="2" charset="0"/>
              </a:rPr>
              <a:t>hvPvB</a:t>
            </a:r>
            <a:r>
              <a:rPr lang="en-US" dirty="0" smtClean="0">
                <a:latin typeface="SutonnyMJ" pitchFamily="2" charset="0"/>
                <a:cs typeface="SutonnyMJ" pitchFamily="2" charset="0"/>
              </a:rPr>
              <a:t> </a:t>
            </a: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pic>
        <p:nvPicPr>
          <p:cNvPr id="4" name="Content Placeholder 3" descr="index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400" y="2286000"/>
            <a:ext cx="8001000" cy="4114800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35</TotalTime>
  <Words>38</Words>
  <Application>Microsoft Office PowerPoint</Application>
  <PresentationFormat>On-screen Show (4:3)</PresentationFormat>
  <Paragraphs>9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Flow</vt:lpstr>
      <vt:lpstr>AvR‡Ki K¬v‡m mevB‡K ¯^vMZg</vt:lpstr>
      <vt:lpstr>cwiwPwZ</vt:lpstr>
      <vt:lpstr>Dc¯’vcb t Qwe cÖ`k©b</vt:lpstr>
      <vt:lpstr>c~e© Ávb hvPvB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36</cp:revision>
  <dcterms:created xsi:type="dcterms:W3CDTF">2006-08-16T00:00:00Z</dcterms:created>
  <dcterms:modified xsi:type="dcterms:W3CDTF">2019-04-07T08:35:15Z</dcterms:modified>
</cp:coreProperties>
</file>